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sldIdLst>
    <p:sldId id="265" r:id="rId5"/>
    <p:sldId id="264" r:id="rId6"/>
    <p:sldId id="257" r:id="rId7"/>
    <p:sldId id="260" r:id="rId8"/>
    <p:sldId id="266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81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755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82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8CDA5B-1BF4-4417-80B3-0C62D6C22DD3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3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34B49-1292-43A9-8D66-1700DEE99858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3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69DB1-89C2-4D54-A787-20B0F30CAD3B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5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2D6DF-ECF4-4186-A695-15DAE58C495A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7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24E6B-CB9D-417E-B8E4-D55DB3FEFFFF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25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1030C-069B-46FF-9EB4-3AF749C88382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6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BECA6-3DDB-4AF0-A7E8-9D0B3C451183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0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48989-2094-4062-88AA-CDBBA89F384C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3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1E7A5-0D04-43BA-B187-638361565726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22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3995-EFE2-4306-858E-B01B13581D4F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8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19D6D-1710-43F8-A6C7-C7CFC87B2783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67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FD579F-F296-4624-8541-09B0F998D24E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42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DCC077-4AA4-4E4C-9C9F-BD3F6524AD6E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14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8CDA5B-1BF4-4417-80B3-0C62D6C22DD3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4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34B49-1292-43A9-8D66-1700DEE99858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42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69DB1-89C2-4D54-A787-20B0F30CAD3B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2D6DF-ECF4-4186-A695-15DAE58C495A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85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24E6B-CB9D-417E-B8E4-D55DB3FEFFFF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7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320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1030C-069B-46FF-9EB4-3AF749C88382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4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BECA6-3DDB-4AF0-A7E8-9D0B3C451183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13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48989-2094-4062-88AA-CDBBA89F384C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82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1E7A5-0D04-43BA-B187-638361565726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7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3995-EFE2-4306-858E-B01B13581D4F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75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19D6D-1710-43F8-A6C7-C7CFC87B2783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31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FD579F-F296-4624-8541-09B0F998D24E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30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DCC077-4AA4-4E4C-9C9F-BD3F6524AD6E}" type="slidenum">
              <a:rPr lang="hr-HR" altLang="en-US">
                <a:solidFill>
                  <a:srgbClr val="000000"/>
                </a:solidFill>
              </a:rPr>
              <a:pPr/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50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C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C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5382DC-851C-466F-948A-ECC83BD136E5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98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1125E-2BDA-4264-BA72-E7B4472D8142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2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3792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A137-EC68-4890-93C3-973B0BF4D20B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11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7D7A-C84D-4209-A220-53B76E6329AA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05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6558-C397-44E7-9983-4C68C1CFB2F5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75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C3206-9E89-4E6C-8D5A-6BC492BF3B3C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F05F4-FF9E-4DFD-B6DA-C33497630E88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8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73AB-719C-44D6-8A4C-7BF121153B34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08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47686-97CF-487D-994D-2DECACB1B7A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57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FB6E-F33F-4478-A473-DC99B4A6756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48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C4E71-80A8-4BEB-A856-4F4BEBF64DF1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27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44ED-7A2D-405A-8C13-829B0227EB60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5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007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BE4D4-1F77-445D-A1BB-D4BA279208F5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3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79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994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558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19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0D01-385B-4ACE-8613-1D8B83BC3B98}" type="datetimeFigureOut">
              <a:rPr lang="hr-HR" smtClean="0"/>
              <a:t>2.7.2015.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6B40-6C43-40BA-8328-C5845AF2F7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6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text styles</a:t>
            </a:r>
          </a:p>
          <a:p>
            <a:pPr lvl="1"/>
            <a:r>
              <a:rPr lang="hr-HR" altLang="en-US" smtClean="0"/>
              <a:t>Second level</a:t>
            </a:r>
          </a:p>
          <a:p>
            <a:pPr lvl="2"/>
            <a:r>
              <a:rPr lang="hr-HR" altLang="en-US" smtClean="0"/>
              <a:t>Third level</a:t>
            </a:r>
          </a:p>
          <a:p>
            <a:pPr lvl="3"/>
            <a:r>
              <a:rPr lang="hr-HR" altLang="en-US" smtClean="0"/>
              <a:t>Fourth level</a:t>
            </a:r>
          </a:p>
          <a:p>
            <a:pPr lvl="4"/>
            <a:r>
              <a:rPr lang="hr-HR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576914-2D6D-4734-9769-CE853D204256}" type="slidenum">
              <a:rPr lang="hr-H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text styles</a:t>
            </a:r>
          </a:p>
          <a:p>
            <a:pPr lvl="1"/>
            <a:r>
              <a:rPr lang="hr-HR" altLang="en-US" smtClean="0"/>
              <a:t>Second level</a:t>
            </a:r>
          </a:p>
          <a:p>
            <a:pPr lvl="2"/>
            <a:r>
              <a:rPr lang="hr-HR" altLang="en-US" smtClean="0"/>
              <a:t>Third level</a:t>
            </a:r>
          </a:p>
          <a:p>
            <a:pPr lvl="3"/>
            <a:r>
              <a:rPr lang="hr-HR" altLang="en-US" smtClean="0"/>
              <a:t>Fourth level</a:t>
            </a:r>
          </a:p>
          <a:p>
            <a:pPr lvl="4"/>
            <a:r>
              <a:rPr lang="hr-HR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576914-2D6D-4734-9769-CE853D204256}" type="slidenum">
              <a:rPr lang="hr-H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9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>
                <a:solidFill>
                  <a:srgbClr val="000000"/>
                </a:solidFill>
              </a:rPr>
              <a:t>10. veljače 2013.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>
                <a:solidFill>
                  <a:srgbClr val="000000"/>
                </a:solidFill>
              </a:rPr>
              <a:t>GRAD ZAGREB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BA373-17F0-4A08-81EF-F37C0EF2B46D}" type="slidenum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8397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r-Latn-C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00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b="1" i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PROJEKT</a:t>
            </a:r>
            <a:br>
              <a:rPr lang="hr-HR" sz="2800" b="1" i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2800" b="1" i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GROBLJE ZA KUĆNE LJUBIMCE</a:t>
            </a:r>
            <a:br>
              <a:rPr lang="hr-HR" sz="2800" b="1" i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2800" b="1" i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 SPALIONICOM I SABIRALIŠTEM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3429000"/>
            <a:ext cx="6264275" cy="2160588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hr-H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Grad Zagreb, 2. srpnja 2015.</a:t>
            </a:r>
          </a:p>
        </p:txBody>
      </p:sp>
    </p:spTree>
    <p:extLst>
      <p:ext uri="{BB962C8B-B14F-4D97-AF65-F5344CB8AC3E}">
        <p14:creationId xmlns:p14="http://schemas.microsoft.com/office/powerpoint/2010/main" val="30987035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/>
              <a:t>PROJEKT: GROBLJE ZA </a:t>
            </a:r>
            <a:br>
              <a:rPr lang="hr-HR" sz="2400"/>
            </a:br>
            <a:r>
              <a:rPr lang="hr-HR" sz="2400"/>
              <a:t>KUĆNE LJUBIMCE SA SPALIONICOM I SABIRALIŠTEM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420938"/>
            <a:ext cx="4038600" cy="3744912"/>
          </a:xfrm>
        </p:spPr>
        <p:txBody>
          <a:bodyPr/>
          <a:lstStyle/>
          <a:p>
            <a:r>
              <a:rPr lang="hr-HR" sz="2600" dirty="0"/>
              <a:t>parcela: </a:t>
            </a:r>
            <a:r>
              <a:rPr lang="hr-HR" sz="2600" dirty="0" err="1"/>
              <a:t>k.č</a:t>
            </a:r>
            <a:r>
              <a:rPr lang="hr-HR" sz="2600" dirty="0"/>
              <a:t>. br. </a:t>
            </a:r>
            <a:r>
              <a:rPr lang="hr-HR" sz="2600" dirty="0" smtClean="0"/>
              <a:t>8251/2 </a:t>
            </a:r>
            <a:r>
              <a:rPr lang="hr-HR" sz="2600" dirty="0"/>
              <a:t>k.o. Sesvetski </a:t>
            </a:r>
            <a:r>
              <a:rPr lang="hr-HR" sz="2600" dirty="0" err="1"/>
              <a:t>Kraljevec</a:t>
            </a:r>
            <a:endParaRPr lang="hr-HR" sz="2600" dirty="0"/>
          </a:p>
          <a:p>
            <a:r>
              <a:rPr lang="hr-HR" sz="2600" dirty="0"/>
              <a:t>površina čestice: 12.460 m</a:t>
            </a:r>
            <a:r>
              <a:rPr lang="hr-HR" sz="2600" baseline="30000" dirty="0"/>
              <a:t>2</a:t>
            </a:r>
          </a:p>
          <a:p>
            <a:r>
              <a:rPr lang="hr-HR" sz="2600" dirty="0"/>
              <a:t>tlocrtna površina građevine 376 m</a:t>
            </a:r>
            <a:r>
              <a:rPr lang="hr-HR" sz="2600" baseline="30000" dirty="0"/>
              <a:t>2</a:t>
            </a:r>
            <a:r>
              <a:rPr lang="hr-HR" sz="2600" dirty="0"/>
              <a:t> – </a:t>
            </a:r>
            <a:r>
              <a:rPr lang="hr-HR" sz="2600" dirty="0" err="1"/>
              <a:t>brutto</a:t>
            </a:r>
            <a:r>
              <a:rPr lang="hr-HR" sz="2600" dirty="0"/>
              <a:t> površina objekta 494 m</a:t>
            </a:r>
            <a:r>
              <a:rPr lang="hr-HR" sz="2600" baseline="30000" dirty="0"/>
              <a:t>2</a:t>
            </a:r>
            <a:endParaRPr lang="hr-HR" sz="2600" dirty="0"/>
          </a:p>
          <a:p>
            <a:endParaRPr lang="hr-HR" sz="260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49500"/>
            <a:ext cx="4038600" cy="3781425"/>
          </a:xfrm>
        </p:spPr>
        <p:txBody>
          <a:bodyPr/>
          <a:lstStyle/>
          <a:p>
            <a:r>
              <a:rPr lang="hr-HR" sz="2600"/>
              <a:t>čestica je prema Prostornom planu Grada Zagreba namjenom predviđena za groblje za kućne ljubimce </a:t>
            </a:r>
          </a:p>
        </p:txBody>
      </p:sp>
    </p:spTree>
    <p:extLst>
      <p:ext uri="{BB962C8B-B14F-4D97-AF65-F5344CB8AC3E}">
        <p14:creationId xmlns:p14="http://schemas.microsoft.com/office/powerpoint/2010/main" val="11052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339160"/>
          </a:xfrm>
        </p:spPr>
      </p:pic>
    </p:spTree>
    <p:extLst>
      <p:ext uri="{BB962C8B-B14F-4D97-AF65-F5344CB8AC3E}">
        <p14:creationId xmlns:p14="http://schemas.microsoft.com/office/powerpoint/2010/main" val="27315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/>
              <a:t>PROJEKT: GROBLJE ZA </a:t>
            </a:r>
            <a:br>
              <a:rPr lang="hr-HR" sz="2400"/>
            </a:br>
            <a:r>
              <a:rPr lang="hr-HR" sz="2400"/>
              <a:t>KUĆNE LJUBIMCE SA SPALIONICOM I SABIRALIŠTEM</a:t>
            </a:r>
            <a:br>
              <a:rPr lang="hr-HR" sz="2400"/>
            </a:br>
            <a:r>
              <a:rPr lang="hr-HR" sz="2400"/>
              <a:t>- tlocrti zgrade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436813"/>
          <a:ext cx="4038600" cy="285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11344275" imgH="8020050" progId="AcroExch.Document.7">
                  <p:embed/>
                </p:oleObj>
              </mc:Choice>
              <mc:Fallback>
                <p:oleObj name="Acrobat Document" r:id="rId3" imgW="11344275" imgH="80200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6813"/>
                        <a:ext cx="4038600" cy="285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436813"/>
          <a:ext cx="4038600" cy="285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5" imgW="11344275" imgH="8020050" progId="AcroExch.Document.7">
                  <p:embed/>
                </p:oleObj>
              </mc:Choice>
              <mc:Fallback>
                <p:oleObj name="Acrobat Document" r:id="rId5" imgW="11344275" imgH="80200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6813"/>
                        <a:ext cx="4038600" cy="285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63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9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115615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Office Theme</vt:lpstr>
      <vt:lpstr>Edge</vt:lpstr>
      <vt:lpstr>1_Edge</vt:lpstr>
      <vt:lpstr>Studio</vt:lpstr>
      <vt:lpstr>Acrobat Document</vt:lpstr>
      <vt:lpstr>PROJEKT GROBLJE ZA KUĆNE LJUBIMCE SA SPALIONICOM I SABIRALIŠTEM</vt:lpstr>
      <vt:lpstr>PROJEKT: GROBLJE ZA  KUĆNE LJUBIMCE SA SPALIONICOM I SABIRALIŠTEM</vt:lpstr>
      <vt:lpstr>PowerPoint Presentation</vt:lpstr>
      <vt:lpstr>PROJEKT: GROBLJE ZA  KUĆNE LJUBIMCE SA SPALIONICOM I SABIRALIŠTEM - tlocrti zgrade</vt:lpstr>
      <vt:lpstr>PowerPoint Presentation</vt:lpstr>
    </vt:vector>
  </TitlesOfParts>
  <Company>Grad Zagreb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GROBLJE ZA  KUĆNE LJUBIMCE SA SPALIONICOM I SABIRALIŠTEM</dc:title>
  <dc:creator>Jurica Ambrožić</dc:creator>
  <cp:lastModifiedBy>Daliborka Perešin Kekelić</cp:lastModifiedBy>
  <cp:revision>4</cp:revision>
  <dcterms:created xsi:type="dcterms:W3CDTF">2015-07-01T09:39:55Z</dcterms:created>
  <dcterms:modified xsi:type="dcterms:W3CDTF">2015-07-02T12:09:26Z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